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customer transactions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Mean transaction value across all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satisfaction score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3642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history and frequency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and promo usage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ratings and shipping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414" y="875943"/>
            <a:ext cx="6627733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Analysis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8414" y="1732836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4" y="2024896"/>
            <a:ext cx="784717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8414" y="2163247"/>
            <a:ext cx="3334226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48414" y="2563773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examined structure with df.info() and summary statistics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48414" y="3184327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4" y="3457932"/>
            <a:ext cx="784717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8414" y="3614738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648414" y="4015264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37 missing Review Rating values using median imputation by product category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48414" y="4635818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14" y="4890849"/>
            <a:ext cx="784717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8414" y="5066228"/>
            <a:ext cx="241327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648414" y="5466755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 for deeper analysis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48414" y="6087308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4" y="6323886"/>
            <a:ext cx="784717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48414" y="6517719"/>
            <a:ext cx="246090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648414" y="6918246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 for SQL-based business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062883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2.1x more revenue than female customers. Non-subscribers contribute 73% of total revenue despite similar average spend ($59.87 vs $59.49).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9466540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 Analysis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80%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9827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 with consistent purchase history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18%</a:t>
            </a:r>
            <a:endParaRPr lang="en-US" sz="4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 showing repeat behavior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2%</a:t>
            </a:r>
            <a:endParaRPr lang="en-US" sz="4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213" y="181701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653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first-time purchasers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 repeat buyers (&gt;5 purchases) have subscriptions, while 2,518 do not—revealing significant untapped subscription potential among loyal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1702"/>
            <a:ext cx="6245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7456"/>
            <a:ext cx="2905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88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 (3.86 rating)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30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 (3.84 rating)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729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Boots (3.82 rating)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151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(3.80 rating)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573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Skirt (3.78 rating)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507456"/>
            <a:ext cx="39484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088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(50% discount rate)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530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9729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4151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8573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Pants (47.37%)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781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Clothing Leaders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62719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 and Pants tied at 171 orders each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235893" y="5781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235893" y="627197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 leads with 171 orders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677995" y="5781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Footwear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677995" y="627197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 top category with 160 orders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64155"/>
            <a:ext cx="4919305" cy="27011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45976"/>
            <a:ext cx="6441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 visualizes customer behavior across subscription status, demographics, and product categories—enabling real-time insights into revenue patterns and customer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212" y="433864"/>
            <a:ext cx="5702141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2212" y="1163479"/>
            <a:ext cx="8039576" cy="1540193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</p:sp>
      <p:sp>
        <p:nvSpPr>
          <p:cNvPr id="5" name="Shape 2"/>
          <p:cNvSpPr/>
          <p:nvPr/>
        </p:nvSpPr>
        <p:spPr>
          <a:xfrm>
            <a:off x="709970" y="1321237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E04F0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105" y="1451253"/>
            <a:ext cx="213003" cy="2130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970" y="1952268"/>
            <a:ext cx="200441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09970" y="2293501"/>
            <a:ext cx="772406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loyal repeat buyers into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2212" y="2861429"/>
            <a:ext cx="8039576" cy="1540193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</p:sp>
      <p:sp>
        <p:nvSpPr>
          <p:cNvPr id="10" name="Shape 6"/>
          <p:cNvSpPr/>
          <p:nvPr/>
        </p:nvSpPr>
        <p:spPr>
          <a:xfrm>
            <a:off x="709970" y="3019187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E04F0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05" y="3149203"/>
            <a:ext cx="213003" cy="2130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9970" y="3650218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09970" y="3991451"/>
            <a:ext cx="772406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strengthen the 80% loyal customer segment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2212" y="4559379"/>
            <a:ext cx="8039576" cy="1540193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</p:sp>
      <p:sp>
        <p:nvSpPr>
          <p:cNvPr id="15" name="Shape 10"/>
          <p:cNvSpPr/>
          <p:nvPr/>
        </p:nvSpPr>
        <p:spPr>
          <a:xfrm>
            <a:off x="709970" y="4717137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E04F0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105" y="4847153"/>
            <a:ext cx="213003" cy="2130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9970" y="5348168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09970" y="5689402"/>
            <a:ext cx="772406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with margin control on high-discount products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2212" y="6257330"/>
            <a:ext cx="8039576" cy="1540193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</p:sp>
      <p:sp>
        <p:nvSpPr>
          <p:cNvPr id="20" name="Shape 14"/>
          <p:cNvSpPr/>
          <p:nvPr/>
        </p:nvSpPr>
        <p:spPr>
          <a:xfrm>
            <a:off x="709970" y="6415088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E04F00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105" y="6545104"/>
            <a:ext cx="213003" cy="2130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09970" y="7046119"/>
            <a:ext cx="1989534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09970" y="7387352"/>
            <a:ext cx="772406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 shipping users for maximum ROI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2025-12-01T18:25:44Z</dcterms:created>
  <dcterms:modified xsi:type="dcterms:W3CDTF">2025-12-01T18:25:44Z</dcterms:modified>
</cp:coreProperties>
</file>